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3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2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0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1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6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6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1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6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8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0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4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0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E7B00-4448-4522-875D-746A653AB12F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FD73-7E27-428B-B8FC-5CE93D5A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2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54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4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12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779662"/>
            <a:ext cx="4752528" cy="158417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Способы описания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движения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 Система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отсчёта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771550"/>
            <a:ext cx="3779912" cy="2672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558918"/>
            <a:ext cx="346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Движение…оно такое….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/>
          <p:cNvCxnSpPr/>
          <p:nvPr/>
        </p:nvCxnSpPr>
        <p:spPr>
          <a:xfrm flipV="1">
            <a:off x="5508104" y="2643759"/>
            <a:ext cx="2808312" cy="13109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сли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самолёт, двигаясь равномерно, ежеминутно поднимается на 1200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 удаляется от аэродрома на 3000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то, как описать его движение?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67" y="3790193"/>
            <a:ext cx="1152128" cy="329036"/>
          </a:xfr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Овал 8"/>
          <p:cNvSpPr/>
          <p:nvPr/>
        </p:nvSpPr>
        <p:spPr>
          <a:xfrm>
            <a:off x="3259199" y="4222034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99420" y="4342333"/>
            <a:ext cx="149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Аэродром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363905" y="1635646"/>
            <a:ext cx="0" cy="2766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363905" y="4401894"/>
            <a:ext cx="55285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00392" y="434233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0863" y="1462013"/>
            <a:ext cx="67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08104" y="427032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60032" y="4486349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</a:rPr>
              <a:t>5000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3219889" y="3954711"/>
            <a:ext cx="2563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8374" y="372387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</a:rPr>
              <a:t>1000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511708" y="3954710"/>
            <a:ext cx="199639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508104" y="3954710"/>
            <a:ext cx="0" cy="459632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48" y="3472701"/>
            <a:ext cx="2644468" cy="755233"/>
          </a:xfrm>
          <a:prstGeom prst="rect">
            <a:avLst/>
          </a:prstGeom>
        </p:spPr>
      </p:pic>
      <p:sp>
        <p:nvSpPr>
          <p:cNvPr id="25" name="Прямоугольник 21"/>
          <p:cNvSpPr/>
          <p:nvPr/>
        </p:nvSpPr>
        <p:spPr>
          <a:xfrm>
            <a:off x="251520" y="1347614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27" name="Straight Connector 22"/>
          <p:cNvCxnSpPr/>
          <p:nvPr/>
        </p:nvCxnSpPr>
        <p:spPr>
          <a:xfrm>
            <a:off x="2195736" y="1654920"/>
            <a:ext cx="0" cy="2200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42"/>
          <p:cNvCxnSpPr/>
          <p:nvPr/>
        </p:nvCxnSpPr>
        <p:spPr>
          <a:xfrm flipH="1">
            <a:off x="323528" y="3147814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5414" y="1779662"/>
                <a:ext cx="1772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 мин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4" y="1779662"/>
                <a:ext cx="177215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9248" y="2254101"/>
                <a:ext cx="1963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=3000 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48" y="2254101"/>
                <a:ext cx="196310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9512" y="2643758"/>
                <a:ext cx="1967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=1200 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43758"/>
                <a:ext cx="196707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24640" y="3147814"/>
            <a:ext cx="1699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Как описать движение?</a:t>
            </a:r>
            <a:endParaRPr lang="ru-RU" sz="2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28664" y="1144796"/>
                <a:ext cx="99905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664" y="1144796"/>
                <a:ext cx="999056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58505" y="1065493"/>
                <a:ext cx="369075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3000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=50 </m:t>
                      </m:r>
                      <m:r>
                        <a:rPr lang="ru-RU" sz="2400" b="0" i="1" smtClean="0"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505" y="1065493"/>
                <a:ext cx="3690754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47864" y="1857581"/>
                <a:ext cx="370377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1200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=20 </m:t>
                      </m:r>
                      <m:r>
                        <a:rPr lang="ru-RU" sz="2400" b="0" i="1" smtClean="0"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857581"/>
                <a:ext cx="3703771" cy="7861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61998" y="2643758"/>
                <a:ext cx="27262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=5000+50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998" y="2643758"/>
                <a:ext cx="272625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61998" y="3157612"/>
                <a:ext cx="27302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=1000+20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998" y="3157612"/>
                <a:ext cx="2730235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20293415">
                <a:off x="7592442" y="2405362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93415">
                <a:off x="7592442" y="2405362"/>
                <a:ext cx="437940" cy="461665"/>
              </a:xfrm>
              <a:prstGeom prst="rect">
                <a:avLst/>
              </a:prstGeom>
              <a:blipFill rotWithShape="1">
                <a:blip r:embed="rId13"/>
                <a:stretch>
                  <a:fillRect t="-22449" r="-2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20037616">
                <a:off x="5994695" y="2213631"/>
                <a:ext cx="2574872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37616">
                <a:off x="5994695" y="2213631"/>
                <a:ext cx="2574872" cy="8438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47"/>
          <p:cNvCxnSpPr/>
          <p:nvPr/>
        </p:nvCxnSpPr>
        <p:spPr>
          <a:xfrm>
            <a:off x="5508104" y="3954711"/>
            <a:ext cx="275221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8260323" y="2688347"/>
            <a:ext cx="0" cy="126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45047" y="3838277"/>
                <a:ext cx="554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047" y="3838277"/>
                <a:ext cx="554126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85298" y="3105423"/>
                <a:ext cx="563166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298" y="3105423"/>
                <a:ext cx="563166" cy="490840"/>
              </a:xfrm>
              <a:prstGeom prst="rect">
                <a:avLst/>
              </a:prstGeom>
              <a:blipFill rotWithShape="1">
                <a:blip r:embed="rId16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0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0988E-6 L 0.27048 -0.1926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951E-6 L 0.29931 -0.24074 " pathEditMode="relative" rAng="0" ptsTypes="AA">
                                      <p:cBhvr>
                                        <p:cTn id="114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7" grpId="0"/>
      <p:bldP spid="18" grpId="0"/>
      <p:bldP spid="22" grpId="0"/>
      <p:bldP spid="24" grpId="0"/>
      <p:bldP spid="25" grpId="0"/>
      <p:bldP spid="31" grpId="0"/>
      <p:bldP spid="35" grpId="0"/>
      <p:bldP spid="36" grpId="0"/>
      <p:bldP spid="19" grpId="0"/>
      <p:bldP spid="37" grpId="0"/>
      <p:bldP spid="37" grpId="1"/>
      <p:bldP spid="38" grpId="0"/>
      <p:bldP spid="39" grpId="0"/>
      <p:bldP spid="40" grpId="0"/>
      <p:bldP spid="41" grpId="0"/>
      <p:bldP spid="45" grpId="0"/>
      <p:bldP spid="45" grpId="1"/>
      <p:bldP spid="46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62" y="3475481"/>
            <a:ext cx="691190" cy="1612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4271" y="123478"/>
                <a:ext cx="23708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1" y="123478"/>
                <a:ext cx="237084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28184" y="137121"/>
                <a:ext cx="2626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нло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37121"/>
                <a:ext cx="262661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2555776" y="465998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07091"/>
            <a:ext cx="1512168" cy="569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83742" y="843558"/>
                <a:ext cx="1688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42" y="843558"/>
                <a:ext cx="168828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82468"/>
            <a:ext cx="1321296" cy="478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03062" y="823492"/>
                <a:ext cx="1688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62" y="823492"/>
                <a:ext cx="1688283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2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7531E-6 L 0.20868 -1.97531E-6 " pathEditMode="relative" rAng="0" ptsTypes="AA">
                                      <p:cBhvr>
                                        <p:cTn id="22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20868 -4.81481E-6 " pathEditMode="relative" rAng="0" ptsTypes="AA">
                                      <p:cBhvr>
                                        <p:cTn id="24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0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4271" y="123478"/>
                <a:ext cx="23708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1" y="123478"/>
                <a:ext cx="237084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28184" y="137121"/>
                <a:ext cx="2626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нло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37121"/>
                <a:ext cx="262661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3491880" y="1707654"/>
            <a:ext cx="50405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03062" y="823492"/>
                <a:ext cx="1688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62" y="823492"/>
                <a:ext cx="168828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6715" y="3046733"/>
                <a:ext cx="191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i="1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15" y="3046733"/>
                <a:ext cx="191751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832" y="1995686"/>
                <a:ext cx="3058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3000−2000=1000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995686"/>
                <a:ext cx="305885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07091"/>
            <a:ext cx="1512168" cy="5693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82468"/>
            <a:ext cx="1321296" cy="4783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62" y="3475481"/>
            <a:ext cx="691190" cy="16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17865 2.96296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17066 2.59259E-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284E-6 L 0.1441 1.7284E-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679E-6 L 0.14045 -4.5679E-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4271" y="123478"/>
                <a:ext cx="23708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1" y="123478"/>
                <a:ext cx="237084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28184" y="137121"/>
                <a:ext cx="2626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нло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37121"/>
                <a:ext cx="262661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5808712" y="1563638"/>
            <a:ext cx="2723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07091"/>
            <a:ext cx="1512168" cy="569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27784" y="823492"/>
                <a:ext cx="191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823492"/>
                <a:ext cx="191751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6715" y="3046733"/>
                <a:ext cx="191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000 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км/ч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15" y="3046733"/>
                <a:ext cx="1917513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82468"/>
            <a:ext cx="1321296" cy="4783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62" y="3475481"/>
            <a:ext cx="691190" cy="16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284E-6 L -0.11268 1.7284E-6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11406 -4.81481E-6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17865 2.96296E-6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17066 2.59259E-6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43558"/>
            <a:ext cx="8712968" cy="39604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движения зависит от выбранной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системы отсчёта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описания движения необходимо составить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уравнения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Уравнения движения — это функции зависимости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координат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радиус-вектора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от времени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Уравнения движения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называются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кинематическими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Траектория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линия, вдоль которой движется точка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пространстве.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Прямолинейное движение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это движение по прямой.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Криволинейное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это движение по кривой.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5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475656" y="771550"/>
            <a:ext cx="619268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</a:rPr>
              <a:t>Система отсчёта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8330378">
            <a:off x="1880353" y="1894581"/>
            <a:ext cx="1306772" cy="709762"/>
          </a:xfrm>
          <a:prstGeom prst="stripedRightArrow">
            <a:avLst>
              <a:gd name="adj1" fmla="val 46321"/>
              <a:gd name="adj2" fmla="val 546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0159" y="2829104"/>
            <a:ext cx="2431641" cy="8947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Тело отсчёта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2460000">
            <a:off x="5928978" y="1893855"/>
            <a:ext cx="1306772" cy="709762"/>
          </a:xfrm>
          <a:prstGeom prst="stripedRightArrow">
            <a:avLst>
              <a:gd name="adj1" fmla="val 46321"/>
              <a:gd name="adj2" fmla="val 546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1" y="2829104"/>
            <a:ext cx="2503649" cy="8947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Часы</a:t>
            </a:r>
            <a:endParaRPr lang="ru-RU" sz="2800" dirty="0">
              <a:latin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Штриховая стрелка вправо 21"/>
          <p:cNvSpPr/>
          <p:nvPr/>
        </p:nvSpPr>
        <p:spPr>
          <a:xfrm rot="5400000">
            <a:off x="4031941" y="1892835"/>
            <a:ext cx="1080118" cy="709762"/>
          </a:xfrm>
          <a:prstGeom prst="stripedRightArrow">
            <a:avLst>
              <a:gd name="adj1" fmla="val 46321"/>
              <a:gd name="adj2" fmla="val 546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56178" y="2829104"/>
            <a:ext cx="2431641" cy="8947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Система координат</a:t>
            </a:r>
            <a:endParaRPr 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Описание движения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44008" y="1200151"/>
                <a:ext cx="4042792" cy="3394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</a:rPr>
                  <a:t>Для описания движения в системе координат, нужно задать каждую координату как функцию зависимости от времени: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4008" y="1200151"/>
                <a:ext cx="4042792" cy="3394472"/>
              </a:xfrm>
              <a:blipFill rotWithShape="1">
                <a:blip r:embed="rId2"/>
                <a:stretch>
                  <a:fillRect l="-2413" t="-1436" r="-2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 flipV="1">
            <a:off x="2018343" y="1276923"/>
            <a:ext cx="0" cy="1928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038664" y="3205013"/>
            <a:ext cx="213991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38678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030" y="104609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8583" y="314781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62082" y="3205013"/>
            <a:ext cx="1356261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993990" y="3169009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22400" y="3378646"/>
            <a:ext cx="273224" cy="2732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115616" y="2139702"/>
            <a:ext cx="87837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2805" y="1357754"/>
            <a:ext cx="1270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Начало отсчёта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05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05091E-6 L 0.03733 0.0466 L 0.00191 0.07313 L -0.01684 0.13608 L -0.06632 0.11448 L -0.10747 0.08949 L -0.09062 0.01482 L -0.05052 -0.03825 L -0.05052 -0.19777 L 0.03837 -0.20271 L 0.06163 -0.10459 L 0.09618 -0.22431 L 0.10747 -0.03486 L 0.08976 -0.00493 " pathEditMode="relative" ptsTypes="AAAAAAAAAAAAAA">
                                      <p:cBhvr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7" grpId="0" animBg="1"/>
      <p:bldP spid="18" grpId="0" animBg="1"/>
      <p:bldP spid="18" grpId="1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768">
            <a:off x="251520" y="3795886"/>
            <a:ext cx="1940591" cy="941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9542"/>
            <a:ext cx="3199871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0" y="1635646"/>
            <a:ext cx="2093720" cy="230867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076056" y="407090"/>
            <a:ext cx="2520280" cy="936105"/>
            <a:chOff x="5076056" y="771549"/>
            <a:chExt cx="2520280" cy="936105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5076056" y="771549"/>
              <a:ext cx="2520280" cy="936105"/>
            </a:xfrm>
            <a:prstGeom prst="cloudCallout">
              <a:avLst>
                <a:gd name="adj1" fmla="val -49655"/>
                <a:gd name="adj2" fmla="val 11636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9903" y="1001465"/>
              <a:ext cx="2097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</a:rPr>
                <a:t>Айда на Луну!</a:t>
              </a:r>
              <a:endParaRPr lang="ru-RU" sz="2400" dirty="0">
                <a:latin typeface="Times New Roman" pitchFamily="18" charset="0"/>
              </a:endParaRPr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V="1">
            <a:off x="1429344" y="546698"/>
            <a:ext cx="0" cy="371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29344" y="4257878"/>
            <a:ext cx="7247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07179" y="41983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33950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35696" y="362032"/>
                <a:ext cx="17860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62032"/>
                <a:ext cx="178606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71844" y="177333"/>
                <a:ext cx="2535335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844" y="177333"/>
                <a:ext cx="2535335" cy="8310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699792" y="1779662"/>
            <a:ext cx="380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Кинематические уравнения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stCxn id="19" idx="0"/>
          </p:cNvCxnSpPr>
          <p:nvPr/>
        </p:nvCxnSpPr>
        <p:spPr>
          <a:xfrm flipV="1">
            <a:off x="4601531" y="875142"/>
            <a:ext cx="2130709" cy="904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0"/>
          </p:cNvCxnSpPr>
          <p:nvPr/>
        </p:nvCxnSpPr>
        <p:spPr>
          <a:xfrm flipH="1" flipV="1">
            <a:off x="2339752" y="867838"/>
            <a:ext cx="2261779" cy="911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42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95062E-6 L 0.16545 -0.13642 C 0.20052 -0.16635 0.25243 -0.1824 0.30642 -0.1824 C 0.36823 -0.1824 0.41754 -0.16635 0.45261 -0.13642 L 0.61858 -3.95062E-6 " pathEditMode="relative" rAng="0" ptsTypes="FffFF">
                                      <p:cBhvr>
                                        <p:cTn id="43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-9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Прямолинейное и криволинейное движение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55068"/>
            <a:ext cx="3888432" cy="388843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52120" y="3507854"/>
            <a:ext cx="648072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52120" y="1779662"/>
            <a:ext cx="648072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82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86 -1.97531E-6 L 0.00086 -1.9753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555 C 0 0.02747 0.02708 0.05432 0.06007 0.05432 C 0.09896 0.05432 0.11302 0.02439 0.11892 0.00648 L 0.125 -0.01759 C 0.13108 -0.03549 0.14601 -0.06543 0.18993 -0.06543 C 0.21806 -0.06543 0.25 -0.03858 0.25 -0.00555 C 0.25 0.02747 0.21806 0.05432 0.18993 0.05432 C 0.14601 0.05432 0.13108 0.02439 0.125 0.00648 L 0.11892 -0.01759 C 0.11302 -0.03549 0.09896 -0.06543 0.06007 -0.06543 C 0.02708 -0.06543 0 -0.03858 0 -0.00555 Z " pathEditMode="relative" rAng="0" ptsTypes="ffFffffFfff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768">
            <a:off x="251520" y="3795886"/>
            <a:ext cx="1940591" cy="941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0" y="1635646"/>
            <a:ext cx="2093720" cy="230867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429344" y="546698"/>
            <a:ext cx="0" cy="371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29344" y="4257878"/>
            <a:ext cx="7247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07179" y="41983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3950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449363" y="3723878"/>
            <a:ext cx="746373" cy="504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475656" y="3563244"/>
            <a:ext cx="966933" cy="665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449363" y="3189881"/>
            <a:ext cx="1934505" cy="1038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449363" y="2859782"/>
            <a:ext cx="2980609" cy="13980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475656" y="2789983"/>
            <a:ext cx="3816424" cy="14678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475656" y="2859782"/>
            <a:ext cx="4680520" cy="1406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398160" y="3147814"/>
            <a:ext cx="5478096" cy="1118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449363" y="3363838"/>
            <a:ext cx="5858941" cy="902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449363" y="3707260"/>
            <a:ext cx="6290989" cy="559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19309315">
                <a:off x="1794619" y="3446244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9315">
                <a:off x="1794619" y="3446244"/>
                <a:ext cx="42319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20387442">
                <a:off x="2489333" y="3170289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7442">
                <a:off x="2489333" y="3170289"/>
                <a:ext cx="4285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20387442">
                <a:off x="2072436" y="3235970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7442">
                <a:off x="2072436" y="3235970"/>
                <a:ext cx="42851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387442">
                <a:off x="3398771" y="2828919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7442">
                <a:off x="3398771" y="2828919"/>
                <a:ext cx="41864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20387442">
                <a:off x="4276154" y="2746134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7442">
                <a:off x="4276154" y="2746134"/>
                <a:ext cx="42851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20387442">
                <a:off x="5194035" y="2708034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7442">
                <a:off x="5194035" y="2708034"/>
                <a:ext cx="42851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21204618">
                <a:off x="6004846" y="2923647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04618">
                <a:off x="6004846" y="2923647"/>
                <a:ext cx="42851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rot="21204618">
                <a:off x="6603368" y="3101236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04618">
                <a:off x="6603368" y="3101236"/>
                <a:ext cx="42851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rot="21204618">
                <a:off x="6811577" y="3403462"/>
                <a:ext cx="423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04618">
                <a:off x="6811577" y="3403462"/>
                <a:ext cx="4237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23928" y="315865"/>
                <a:ext cx="13447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15865"/>
                <a:ext cx="1344792" cy="461665"/>
              </a:xfrm>
              <a:prstGeom prst="rect">
                <a:avLst/>
              </a:prstGeom>
              <a:blipFill rotWithShape="1">
                <a:blip r:embed="rId13"/>
                <a:stretch>
                  <a:fillRect t="-19737" r="-909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871881" y="1059582"/>
                <a:ext cx="3428311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81" y="1059582"/>
                <a:ext cx="3428311" cy="53957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3779912" y="1804368"/>
                <a:ext cx="157620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804368"/>
                <a:ext cx="1576201" cy="127143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Группа 7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747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95062E-6 L 0.16545 -0.13642 C 0.20052 -0.16635 0.25243 -0.1824 0.30642 -0.1824 C 0.36823 -0.1824 0.41754 -0.16635 0.45261 -0.13642 L 0.61858 -3.95062E-6 " pathEditMode="relative" rAng="0" ptsTypes="FffFF">
                                      <p:cBhvr>
                                        <p:cTn id="28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-91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5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Система отсчёта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отсчёта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отсчёта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связанной с 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системы координат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часов, с помощью которых измеряется время.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/>
        </p:blipFill>
        <p:spPr>
          <a:xfrm>
            <a:off x="467544" y="1851670"/>
            <a:ext cx="3713931" cy="2790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/>
        </p:blipFill>
        <p:spPr>
          <a:xfrm>
            <a:off x="4962524" y="1851670"/>
            <a:ext cx="3713931" cy="279010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467544" y="1851670"/>
            <a:ext cx="0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7544" y="1851670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962524" y="1707654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62524" y="4659982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7015" y="1851670"/>
            <a:ext cx="1204665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781726">
                <a:off x="928242" y="1729467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1726">
                <a:off x="928242" y="1729467"/>
                <a:ext cx="50116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>
            <a:off x="467544" y="1851670"/>
            <a:ext cx="1224136" cy="13950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2745607">
                <a:off x="1067069" y="2290387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45607">
                <a:off x="1067069" y="2290387"/>
                <a:ext cx="50828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467544" y="1851670"/>
            <a:ext cx="1152128" cy="23042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3750692">
                <a:off x="1238877" y="3149929"/>
                <a:ext cx="508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50692">
                <a:off x="1238877" y="3149929"/>
                <a:ext cx="50828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" b="100000" l="0" r="99667">
                        <a14:foregroundMark x1="59667" y1="18241" x2="54667" y2="47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1378136"/>
            <a:ext cx="503277" cy="515020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4962524" y="2427734"/>
            <a:ext cx="1157975" cy="222439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rot="18285821">
                <a:off x="5374010" y="2721589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85821">
                <a:off x="5374010" y="2721589"/>
                <a:ext cx="50116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/>
          <p:cNvCxnSpPr/>
          <p:nvPr/>
        </p:nvCxnSpPr>
        <p:spPr>
          <a:xfrm flipV="1">
            <a:off x="4932040" y="3380761"/>
            <a:ext cx="1224136" cy="126101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18690342">
                <a:off x="5525072" y="3221758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90342">
                <a:off x="5525072" y="3221758"/>
                <a:ext cx="508281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/>
          <p:cNvCxnSpPr/>
          <p:nvPr/>
        </p:nvCxnSpPr>
        <p:spPr>
          <a:xfrm flipV="1">
            <a:off x="4984432" y="4371950"/>
            <a:ext cx="1099736" cy="2669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20677680">
                <a:off x="5384737" y="3984630"/>
                <a:ext cx="508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77680">
                <a:off x="5384737" y="3984630"/>
                <a:ext cx="50828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Группа 5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" b="100000" l="0" r="99667">
                        <a14:foregroundMark x1="59667" y1="18241" x2="54667" y2="47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3454" y="1378136"/>
            <a:ext cx="503277" cy="5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3457E-7 L -4.72222E-6 0.51821 " pathEditMode="relative" rAng="0" ptsTypes="AA">
                                      <p:cBhvr>
                                        <p:cTn id="20" dur="5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3457E-7 L -4.72222E-6 0.51821 " pathEditMode="relative" rAng="0" ptsTypes="AA">
                                      <p:cBhvr>
                                        <p:cTn id="74" dur="5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9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19" grpId="1"/>
      <p:bldP spid="28" grpId="0"/>
      <p:bldP spid="28" grpId="1"/>
      <p:bldP spid="32" grpId="0"/>
      <p:bldP spid="40" grpId="0"/>
      <p:bldP spid="40" grpId="1"/>
      <p:bldP spid="46" grpId="0"/>
      <p:bldP spid="46" grpId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77" r="8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915566"/>
            <a:ext cx="4824537" cy="2713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4354"/>
            <a:ext cx="8229600" cy="7815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Относительность движения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5" y="915566"/>
            <a:ext cx="3657607" cy="27138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96916"/>
            <a:ext cx="576064" cy="202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3743768"/>
                <a:ext cx="1417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43768"/>
                <a:ext cx="141763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1680" y="3743767"/>
                <a:ext cx="1408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743767"/>
                <a:ext cx="140878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79529" y="3743767"/>
                <a:ext cx="1358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Z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529" y="3743767"/>
                <a:ext cx="13580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4048" y="3743768"/>
                <a:ext cx="17860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743768"/>
                <a:ext cx="178606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624" y="3743767"/>
                <a:ext cx="1408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24" y="3743767"/>
                <a:ext cx="140878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80112" y="4198317"/>
                <a:ext cx="23213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198317"/>
                <a:ext cx="232134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66328" y="4198317"/>
                <a:ext cx="1358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Z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28" y="4198317"/>
                <a:ext cx="135800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1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93827E-6 L 0.07882 4.93827E-6 " pathEditMode="relative" rAng="0" ptsTypes="AA">
                                      <p:cBhvr>
                                        <p:cTn id="19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Самолёт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летит в одной плоскости. В начальный момент времени самолет находится на высоте 1000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расстоянии 5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аэродрома. Постройте соответствующую систему координат и отметьте на ней самолет в начальный момент времени.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43" y="3487352"/>
            <a:ext cx="1152128" cy="329036"/>
          </a:xfr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Овал 8"/>
          <p:cNvSpPr/>
          <p:nvPr/>
        </p:nvSpPr>
        <p:spPr>
          <a:xfrm>
            <a:off x="1475656" y="4222034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1228" y="4342333"/>
            <a:ext cx="149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Аэродром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619672" y="1635646"/>
            <a:ext cx="0" cy="2766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19672" y="4401894"/>
            <a:ext cx="68407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84368" y="434233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1462013"/>
            <a:ext cx="67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292080" y="427032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60032" y="4486349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</a:rPr>
              <a:t>5000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1475656" y="3651870"/>
            <a:ext cx="2563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4141" y="3421037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</a:rPr>
              <a:t>1000</a:t>
            </a:r>
            <a:endParaRPr lang="ru-RU" sz="2400" dirty="0">
              <a:latin typeface="Cambria Math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619672" y="3651869"/>
            <a:ext cx="367240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292080" y="3651870"/>
            <a:ext cx="0" cy="76247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7" y="2222114"/>
            <a:ext cx="3672408" cy="10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17284E-7 L 0.52205 -6.17284E-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7" grpId="0"/>
      <p:bldP spid="18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616</Words>
  <Application>Microsoft Office PowerPoint</Application>
  <PresentationFormat>Экран (16:9)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Способы описания движения. Система отсчёта</vt:lpstr>
      <vt:lpstr>Презентация PowerPoint</vt:lpstr>
      <vt:lpstr>Описание движения</vt:lpstr>
      <vt:lpstr>Презентация PowerPoint</vt:lpstr>
      <vt:lpstr>Прямолинейное и криволинейное движение</vt:lpstr>
      <vt:lpstr>Презентация PowerPoint</vt:lpstr>
      <vt:lpstr>Система отсчёта</vt:lpstr>
      <vt:lpstr>Относительность движения</vt:lpstr>
      <vt:lpstr>Самолёт летит в одной плоскости. В начальный момент времени самолет находится на высоте 1000 м и на расстоянии 5 км от аэродрома. Постройте соответствующую систему координат и отметьте на ней самолет в начальный момент времени.</vt:lpstr>
      <vt:lpstr>Если самолёт, двигаясь равномерно, ежеминутно поднимается на 1200 м и удаляется от аэродрома на 3000 м, то, как описать его движение?</vt:lpstr>
      <vt:lpstr>Презентация PowerPoint</vt:lpstr>
      <vt:lpstr>Презентация PowerPoint</vt:lpstr>
      <vt:lpstr>Презентация PowerPoint</vt:lpstr>
      <vt:lpstr>Основные выводы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описания движения. Система отсчёта</dc:title>
  <dc:creator>user</dc:creator>
  <cp:lastModifiedBy>user</cp:lastModifiedBy>
  <cp:revision>39</cp:revision>
  <dcterms:created xsi:type="dcterms:W3CDTF">2014-04-04T06:58:39Z</dcterms:created>
  <dcterms:modified xsi:type="dcterms:W3CDTF">2014-04-25T11:13:15Z</dcterms:modified>
</cp:coreProperties>
</file>