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4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63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67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5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9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9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69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5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83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32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4B5A-821C-47D7-AC31-1CB9940484AA}" type="datetimeFigureOut">
              <a:rPr lang="ru-RU" smtClean="0"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C941-67E0-4083-A5A3-2EFDC0A410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79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1.png"/><Relationship Id="rId4" Type="http://schemas.microsoft.com/office/2007/relationships/hdphoto" Target="../media/hdphoto3.wdp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1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1.png"/><Relationship Id="rId7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1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microsoft.com/office/2007/relationships/hdphoto" Target="../media/hdphoto3.wdp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2224" y="1707654"/>
            <a:ext cx="4462264" cy="169401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Уравнение равномерного прямолинейного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18" y="1851670"/>
            <a:ext cx="3862250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6858" y="1707654"/>
                <a:ext cx="21169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58" y="1707654"/>
                <a:ext cx="211699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9737" r="-10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Две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машины равномерно двигаются по одной прямой. Опишите условия, при которых столкновение невозможно.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6812" y="1029965"/>
                <a:ext cx="2310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12" y="1029965"/>
                <a:ext cx="231037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 preferRelativeResize="0"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4" l="502" r="100000">
                        <a14:foregroundMark x1="10540" y1="39241" x2="10540" y2="3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85" y="1527200"/>
            <a:ext cx="936104" cy="487721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1221108"/>
            <a:ext cx="1098000" cy="793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3108" y="2030176"/>
                <a:ext cx="2474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08" y="2030176"/>
                <a:ext cx="247471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2160" y="2014921"/>
                <a:ext cx="2646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014921"/>
                <a:ext cx="264662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971600" y="4011910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0352" y="3954711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48064" y="3896494"/>
            <a:ext cx="230832" cy="2308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79912" y="3888854"/>
            <a:ext cx="230832" cy="2308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9848" y="3118197"/>
                <a:ext cx="1204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848" y="3118197"/>
                <a:ext cx="12043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28206" y="2590800"/>
                <a:ext cx="1487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06" y="2590800"/>
                <a:ext cx="148758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15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2503" y="40358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000" y="69954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763688" y="627534"/>
            <a:ext cx="0" cy="3960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99592" y="4053015"/>
            <a:ext cx="73546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85989" y="1203598"/>
            <a:ext cx="4236043" cy="2237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63688" y="2571750"/>
            <a:ext cx="5842520" cy="136815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20725812">
                <a:off x="5294061" y="2901492"/>
                <a:ext cx="2474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25812">
                <a:off x="5294061" y="2901492"/>
                <a:ext cx="247471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9878165">
                <a:off x="3406924" y="1307574"/>
                <a:ext cx="2646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8165">
                <a:off x="3406924" y="1307574"/>
                <a:ext cx="264662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1763688" y="1552892"/>
            <a:ext cx="4461939" cy="23150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864004">
                <a:off x="4347910" y="2064046"/>
                <a:ext cx="2474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64004">
                <a:off x="4347910" y="2064046"/>
                <a:ext cx="247471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9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5566"/>
                <a:ext cx="8229600" cy="3816424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Равномерное прямолинейное движение задаётся следующим уравнением: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sz="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Мы можем выбрать систему координат, так что будет меняться только одна координата: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5566"/>
                <a:ext cx="8229600" cy="3816424"/>
              </a:xfrm>
              <a:blipFill rotWithShape="1">
                <a:blip r:embed="rId2"/>
                <a:stretch>
                  <a:fillRect l="-963" t="-1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5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400" y="429994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059582"/>
            <a:ext cx="89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32040" y="2427734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932040" y="1203598"/>
            <a:ext cx="0" cy="3126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32040" y="4329886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89001" y="1950368"/>
                <a:ext cx="1582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001" y="1950368"/>
                <a:ext cx="1582421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68215" y="283016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105958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39552" y="2847335"/>
            <a:ext cx="39752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39552" y="1161206"/>
            <a:ext cx="1368152" cy="2418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9552" y="1923678"/>
            <a:ext cx="3168352" cy="9236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9552" y="1419622"/>
            <a:ext cx="2736304" cy="22322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39552" y="1203271"/>
            <a:ext cx="0" cy="3126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50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V="1">
            <a:off x="1429344" y="546698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29344" y="4257878"/>
            <a:ext cx="7247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07179" y="41983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3950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449363" y="2402288"/>
            <a:ext cx="1682477" cy="1826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449363" y="2501108"/>
            <a:ext cx="2474565" cy="1727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49363" y="2437164"/>
            <a:ext cx="3770709" cy="18207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475656" y="2402288"/>
            <a:ext cx="5328592" cy="1855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663334">
                <a:off x="3110435" y="2499811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63334">
                <a:off x="3110435" y="2499811"/>
                <a:ext cx="42851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8977199">
                <a:off x="2410636" y="2452601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77199">
                <a:off x="2410636" y="2452601"/>
                <a:ext cx="42319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20060842">
                <a:off x="3897890" y="2573524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0842">
                <a:off x="3897890" y="2573524"/>
                <a:ext cx="42851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20387442">
                <a:off x="5275612" y="2499811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7442">
                <a:off x="5275612" y="2499811"/>
                <a:ext cx="4186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15458"/>
            <a:ext cx="3096344" cy="884284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4572000" y="2067694"/>
            <a:ext cx="108012" cy="1080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449363" y="2175706"/>
            <a:ext cx="3122637" cy="2052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9663334">
                <a:off x="3822071" y="2035403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63334">
                <a:off x="3822071" y="2035403"/>
                <a:ext cx="50828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69236" y="1566023"/>
                <a:ext cx="5135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36" y="1566023"/>
                <a:ext cx="51353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4670301" y="985189"/>
            <a:ext cx="108012" cy="1080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1429344" y="1093202"/>
            <a:ext cx="3240957" cy="3164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19045092">
                <a:off x="4063164" y="1025414"/>
                <a:ext cx="406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45092">
                <a:off x="4063164" y="1025414"/>
                <a:ext cx="4062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931" t="-23529" r="-10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49115" y="483518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15" y="483518"/>
                <a:ext cx="38292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52800" y="720000"/>
                <a:ext cx="2338397" cy="883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800" y="720000"/>
                <a:ext cx="2338397" cy="8836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52800" y="720000"/>
                <a:ext cx="2338396" cy="820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800" y="720000"/>
                <a:ext cx="2338396" cy="8208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67378" y="1707654"/>
                <a:ext cx="21169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378" y="1707654"/>
                <a:ext cx="2116990" cy="461665"/>
              </a:xfrm>
              <a:prstGeom prst="rect">
                <a:avLst/>
              </a:prstGeom>
              <a:blipFill rotWithShape="1">
                <a:blip r:embed="rId14"/>
                <a:stretch>
                  <a:fillRect t="-19737" r="-10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532922" y="2283718"/>
                <a:ext cx="258590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22" y="2283718"/>
                <a:ext cx="2585901" cy="127143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8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187E-6 L 0.45278 3.4187E-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47" grpId="0" animBg="1"/>
      <p:bldP spid="49" grpId="0"/>
      <p:bldP spid="51" grpId="0"/>
      <p:bldP spid="52" grpId="0" animBg="1"/>
      <p:bldP spid="54" grpId="0"/>
      <p:bldP spid="55" grpId="0"/>
      <p:bldP spid="57" grpId="0"/>
      <p:bldP spid="57" grpId="1"/>
      <p:bldP spid="58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V="1">
            <a:off x="2018343" y="1276923"/>
            <a:ext cx="0" cy="1928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038664" y="3205013"/>
            <a:ext cx="6061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386789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030" y="104609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9830" y="31478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62082" y="3205013"/>
            <a:ext cx="1356261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993990" y="3169009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15716" y="2517744"/>
            <a:ext cx="37804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4684" y="2463738"/>
                <a:ext cx="406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684" y="2463738"/>
                <a:ext cx="406200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9737" r="-31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19872" y="411510"/>
                <a:ext cx="2310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11510"/>
                <a:ext cx="231037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387" y="1707654"/>
                <a:ext cx="1520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7" y="1707654"/>
                <a:ext cx="152016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2387" y="2398117"/>
                <a:ext cx="14770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7" y="2398117"/>
                <a:ext cx="1477071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V="1">
            <a:off x="5787542" y="2517744"/>
            <a:ext cx="0" cy="113731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038664" y="2514551"/>
            <a:ext cx="0" cy="113731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051720" y="3579862"/>
            <a:ext cx="37301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7406" y="3147813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06" y="3147813"/>
                <a:ext cx="40254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4128" y="3742679"/>
                <a:ext cx="2123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𝑣𝑡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28" y="3742679"/>
                <a:ext cx="212359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43555" y="2052886"/>
                <a:ext cx="1146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555" y="2052886"/>
                <a:ext cx="1146468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20000" r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>
            <a:off x="5364087" y="1836862"/>
            <a:ext cx="25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364088" y="1131590"/>
            <a:ext cx="25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92839" y="1938486"/>
                <a:ext cx="2003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&gt;0,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39" y="1938486"/>
                <a:ext cx="200349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22184" y="1851670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84" y="1851670"/>
                <a:ext cx="402546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20000" r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03022" y="1120825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22" y="1120825"/>
                <a:ext cx="402546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9737" r="-3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92839" y="1132211"/>
                <a:ext cx="2003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&gt;0,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39" y="1132211"/>
                <a:ext cx="2003497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Овал 14"/>
          <p:cNvSpPr/>
          <p:nvPr/>
        </p:nvSpPr>
        <p:spPr>
          <a:xfrm>
            <a:off x="1979712" y="2463738"/>
            <a:ext cx="108012" cy="1080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627E-6 L 0.41145 4.862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8" grpId="0"/>
      <p:bldP spid="20" grpId="0"/>
      <p:bldP spid="21" grpId="0"/>
      <p:bldP spid="22" grpId="0"/>
      <p:bldP spid="28" grpId="0"/>
      <p:bldP spid="29" grpId="0"/>
      <p:bldP spid="30" grpId="0"/>
      <p:bldP spid="37" grpId="0"/>
      <p:bldP spid="42" grpId="0"/>
      <p:bldP spid="43" grpId="0"/>
      <p:bldP spid="44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55576" y="1851670"/>
            <a:ext cx="3096344" cy="24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419831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888" y="339502"/>
            <a:ext cx="89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5576" y="1851670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51920" y="1851670"/>
            <a:ext cx="0" cy="24062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755576" y="546698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5576" y="4257878"/>
            <a:ext cx="49428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80789" y="411510"/>
                <a:ext cx="1582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789" y="411510"/>
                <a:ext cx="1582421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20072" y="1131590"/>
            <a:ext cx="3529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Площадь под графиком функции зависимости скорости от времени есть пройденный путь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2671341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370" y="140107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74955" y="3334221"/>
                <a:ext cx="1305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55" y="3334221"/>
                <a:ext cx="130535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26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254213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864" y="33950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39552" y="546698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9552" y="2559303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1984" y="411509"/>
                <a:ext cx="2310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984" y="411509"/>
                <a:ext cx="231037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V="1">
            <a:off x="539552" y="873174"/>
            <a:ext cx="1368152" cy="2418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9552" y="1635646"/>
            <a:ext cx="3168352" cy="9236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9552" y="1131590"/>
            <a:ext cx="2736304" cy="22322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47895"/>
                  </p:ext>
                </p:extLst>
              </p:nvPr>
            </p:nvGraphicFramePr>
            <p:xfrm>
              <a:off x="4283968" y="1071414"/>
              <a:ext cx="4571999" cy="28386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105"/>
                    <a:gridCol w="1183105"/>
                    <a:gridCol w="1183105"/>
                    <a:gridCol w="1022684"/>
                  </a:tblGrid>
                  <a:tr h="905864"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График,</a:t>
                          </a:r>
                        </a:p>
                        <a:p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величина</a:t>
                          </a:r>
                          <a:endParaRPr lang="ru-RU" baseline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aseline="0" dirty="0" smtClean="0">
                              <a:latin typeface="Times New Roman" pitchFamily="18" charset="0"/>
                            </a:rPr>
                            <a:t>Зелёный</a:t>
                          </a:r>
                          <a:endParaRPr lang="ru-RU" baseline="0" dirty="0">
                            <a:latin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aseline="0" dirty="0" smtClean="0">
                              <a:latin typeface="Times New Roman" pitchFamily="18" charset="0"/>
                            </a:rPr>
                            <a:t>Красный</a:t>
                          </a:r>
                          <a:endParaRPr lang="ru-RU" baseline="0" dirty="0">
                            <a:latin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aseline="0" dirty="0" smtClean="0">
                              <a:latin typeface="Times New Roman" pitchFamily="18" charset="0"/>
                            </a:rPr>
                            <a:t>Синий</a:t>
                          </a:r>
                          <a:endParaRPr lang="ru-RU" baseline="0" dirty="0">
                            <a:latin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944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&lt;0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6541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&lt;0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6841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&lt;0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47895"/>
                  </p:ext>
                </p:extLst>
              </p:nvPr>
            </p:nvGraphicFramePr>
            <p:xfrm>
              <a:off x="4283968" y="1071414"/>
              <a:ext cx="4571999" cy="28386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105"/>
                    <a:gridCol w="1183105"/>
                    <a:gridCol w="1183105"/>
                    <a:gridCol w="1022684"/>
                  </a:tblGrid>
                  <a:tr h="905864"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График,</a:t>
                          </a:r>
                        </a:p>
                        <a:p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величина</a:t>
                          </a:r>
                          <a:endParaRPr lang="ru-RU" baseline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aseline="0" dirty="0" smtClean="0">
                              <a:latin typeface="Times New Roman" pitchFamily="18" charset="0"/>
                            </a:rPr>
                            <a:t>Зелёный</a:t>
                          </a:r>
                          <a:endParaRPr lang="ru-RU" baseline="0" dirty="0">
                            <a:latin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aseline="0" dirty="0" smtClean="0">
                              <a:latin typeface="Times New Roman" pitchFamily="18" charset="0"/>
                            </a:rPr>
                            <a:t>Красный</a:t>
                          </a:r>
                          <a:endParaRPr lang="ru-RU" baseline="0" dirty="0">
                            <a:latin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aseline="0" dirty="0" smtClean="0">
                              <a:latin typeface="Times New Roman" pitchFamily="18" charset="0"/>
                            </a:rPr>
                            <a:t>Синий</a:t>
                          </a:r>
                          <a:endParaRPr lang="ru-RU" baseline="0" dirty="0">
                            <a:latin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9447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" t="-156122" r="-286598" b="-2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&lt;0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6541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" t="-234579" r="-286598" b="-1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&lt;0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6841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" t="-319643" r="-286598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&gt;0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&lt;0</a:t>
                          </a:r>
                          <a:endParaRPr lang="ru-RU" sz="2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3131840" y="1059583"/>
            <a:ext cx="0" cy="280831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36674" y="4155926"/>
                <a:ext cx="2347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/>
                              </a:rPr>
                              <m:t>к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/>
                              </a:rPr>
                              <m:t>с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/>
                              </a:rPr>
                              <m:t>з</m:t>
                            </m:r>
                          </m:sub>
                        </m:sSub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74" y="4155926"/>
                <a:ext cx="234769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88239" y="4270325"/>
                <a:ext cx="1119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39" y="4270325"/>
                <a:ext cx="111966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539552" y="3291830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5835" y="1851670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1560" y="2838648"/>
                <a:ext cx="572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38648"/>
                <a:ext cx="5725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1618" y="1347614"/>
                <a:ext cx="550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18" y="1347614"/>
                <a:ext cx="55008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54411" y="2123157"/>
                <a:ext cx="5532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з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11" y="2123157"/>
                <a:ext cx="55329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5864" y="3579862"/>
                <a:ext cx="1886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з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4" y="3579862"/>
                <a:ext cx="188679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88239" y="3877622"/>
                <a:ext cx="1302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=90°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39" y="3877622"/>
                <a:ext cx="13026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24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9" grpId="0"/>
      <p:bldP spid="29" grpId="1"/>
      <p:bldP spid="34" grpId="0"/>
      <p:bldP spid="35" grpId="0"/>
      <p:bldP spid="36" grpId="0"/>
      <p:bldP spid="37" grpId="0"/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67494"/>
                <a:ext cx="8229600" cy="115212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Точка, равномерно двигаясь вдоль оси </a:t>
                </a:r>
                <a:r>
                  <a:rPr lang="en-US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X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,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переместилась из координаты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ru-RU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</m:t>
                    </m:r>
                  </m:oMath>
                </a14:m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в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координату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𝟔</m:t>
                    </m:r>
                    <m:r>
                      <a:rPr lang="ru-RU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 </m:t>
                    </m:r>
                  </m:oMath>
                </a14:m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за 5 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с.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Определите модуль и направление скорости этой точки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67494"/>
                <a:ext cx="8229600" cy="1152128"/>
              </a:xfrm>
              <a:blipFill rotWithShape="1">
                <a:blip r:embed="rId2"/>
                <a:stretch>
                  <a:fillRect l="-1111" t="-5820" b="-13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503824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1835696" y="1811130"/>
            <a:ext cx="0" cy="2200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3304024"/>
            <a:ext cx="15121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414" y="2770351"/>
                <a:ext cx="13393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=5 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4" y="2770351"/>
                <a:ext cx="133934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77980" y="1910774"/>
                <a:ext cx="14455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910774"/>
                <a:ext cx="144558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7980" y="2338303"/>
                <a:ext cx="14089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6 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338303"/>
                <a:ext cx="140891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54503" y="3435846"/>
                <a:ext cx="10558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435846"/>
                <a:ext cx="105586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02158" y="627534"/>
                <a:ext cx="1393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158" y="627534"/>
                <a:ext cx="139377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24128" y="612096"/>
                <a:ext cx="14008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=6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612096"/>
                <a:ext cx="140089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14725" y="612095"/>
                <a:ext cx="641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25" y="612095"/>
                <a:ext cx="64165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95736" y="1779662"/>
                <a:ext cx="1974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79662"/>
                <a:ext cx="1974451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4638563" y="3205013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88441" y="3147814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33347" y="2517744"/>
            <a:ext cx="236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682679" y="2427734"/>
            <a:ext cx="108012" cy="1080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8086353" y="2517744"/>
            <a:ext cx="0" cy="113731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741631" y="2514551"/>
            <a:ext cx="0" cy="113731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18683" y="3579862"/>
            <a:ext cx="23619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54787" y="3147813"/>
                <a:ext cx="609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787" y="3147813"/>
                <a:ext cx="609141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652120" y="311819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94873" y="3118197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20516" y="2495008"/>
                <a:ext cx="1919436" cy="72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516" y="2495008"/>
                <a:ext cx="1919436" cy="7248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14414" y="3378645"/>
                <a:ext cx="279134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ru-RU" sz="2400" b="0" i="1" smtClean="0"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414" y="3378645"/>
                <a:ext cx="2791342" cy="7861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23728" y="4198317"/>
                <a:ext cx="32060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1 м/с</m:t>
                          </m:r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=1 м/с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198317"/>
                <a:ext cx="3206006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24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26232 0.263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59635 0.336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72101 0.420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59" y="2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25052 2.59259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20" grpId="0"/>
      <p:bldP spid="24" grpId="0" animBg="1"/>
      <p:bldP spid="24" grpId="1" animBg="1"/>
      <p:bldP spid="28" grpId="0"/>
      <p:bldP spid="33" grpId="0"/>
      <p:bldP spid="34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27362"/>
            <a:ext cx="7848872" cy="4176464"/>
          </a:xfrm>
          <a:prstGeom prst="rect">
            <a:avLst/>
          </a:prstGeom>
          <a:scene3d>
            <a:camera prst="orthographicFront">
              <a:rot lat="4063874" lon="17730337" rev="1783639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Две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машины равномерно двигаются по одной прямой. Опишите условия, при которых столкновение невозможно.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1458"/>
            <a:ext cx="2196215" cy="1587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94" l="502" r="100000">
                        <a14:foregroundMark x1="10540" y1="39241" x2="10540" y2="3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3600263"/>
            <a:ext cx="1692696" cy="838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94" l="502" r="100000">
                        <a14:foregroundMark x1="10540" y1="39241" x2="10540" y2="3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7456" y="3598540"/>
            <a:ext cx="1692696" cy="838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88" y="2804727"/>
            <a:ext cx="2196215" cy="1587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848872" cy="4176464"/>
          </a:xfrm>
          <a:prstGeom prst="rect">
            <a:avLst/>
          </a:prstGeom>
          <a:scene3d>
            <a:camera prst="orthographicFront">
              <a:rot lat="4063874" lon="17730337" rev="17836390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94" l="502" r="100000">
                        <a14:foregroundMark x1="10540" y1="39241" x2="10540" y2="3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3360" y="1668387"/>
            <a:ext cx="1692696" cy="838411"/>
          </a:xfrm>
          <a:prstGeom prst="rect">
            <a:avLst/>
          </a:prstGeom>
        </p:spPr>
      </p:pic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1128140"/>
            <a:ext cx="2196000" cy="158762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6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5802E-6 L -0.22622 -1.3580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5802E-6 L 0.35243 1.35802E-6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78 4.5679E-6 L 3.61111E-6 4.5679E-6 " pathEditMode="relative" rAng="0" ptsTypes="AA">
                                      <p:cBhvr>
                                        <p:cTn id="54" dur="2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Две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машины равномерно двигаются по одной прямой. Опишите условия, при которых столкновение невозможно.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6812" y="1029965"/>
                <a:ext cx="2310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12" y="1029965"/>
                <a:ext cx="231037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 preferRelativeResize="0"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4" l="502" r="100000">
                        <a14:foregroundMark x1="10540" y1="39241" x2="10540" y2="3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85" y="1527200"/>
            <a:ext cx="936104" cy="487721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1221108"/>
            <a:ext cx="1098000" cy="793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3108" y="2030176"/>
                <a:ext cx="2474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08" y="2030176"/>
                <a:ext cx="247471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2160" y="2014921"/>
                <a:ext cx="2646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014921"/>
                <a:ext cx="264662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971600" y="4011910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0352" y="3954711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48064" y="3896494"/>
            <a:ext cx="230832" cy="2308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79912" y="3888854"/>
            <a:ext cx="230832" cy="2308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24517" y="2578224"/>
                <a:ext cx="1111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17" y="2578224"/>
                <a:ext cx="111177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2580" y="2590800"/>
                <a:ext cx="1087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80" y="2590800"/>
                <a:ext cx="108773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6501" y="2590800"/>
                <a:ext cx="1487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1" y="2590800"/>
                <a:ext cx="1487587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572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4328" y="288371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8312" y="68108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2000" y="888282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71600" y="2900887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94301" y="856958"/>
            <a:ext cx="3002035" cy="14320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2787774"/>
            <a:ext cx="3024336" cy="111612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73515" y="2250000"/>
            <a:ext cx="1220786" cy="548369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373515" y="2264400"/>
            <a:ext cx="1263475" cy="62238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252140">
                <a:off x="5328786" y="3584953"/>
                <a:ext cx="2474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52140">
                <a:off x="5328786" y="3584953"/>
                <a:ext cx="247471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20051339">
                <a:off x="5044542" y="964657"/>
                <a:ext cx="2646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1339">
                <a:off x="5044542" y="964657"/>
                <a:ext cx="264662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27942" y="2974181"/>
                <a:ext cx="954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42" y="2974181"/>
                <a:ext cx="95462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3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221</Words>
  <Application>Microsoft Office PowerPoint</Application>
  <PresentationFormat>On-screen Show (16:9)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Wingdings</vt:lpstr>
      <vt:lpstr>Тема Office</vt:lpstr>
      <vt:lpstr>Уравнение равномерного прямолинейного движения</vt:lpstr>
      <vt:lpstr>PowerPoint Presentation</vt:lpstr>
      <vt:lpstr>PowerPoint Presentation</vt:lpstr>
      <vt:lpstr>PowerPoint Presentation</vt:lpstr>
      <vt:lpstr>PowerPoint Presentation</vt:lpstr>
      <vt:lpstr>Точка, равномерно двигаясь вдоль оси X, переместилась из координаты x_1=1 м в координату x_2=6 м за 5 с. Определите модуль и направление скорости этой точки.</vt:lpstr>
      <vt:lpstr>Две машины равномерно двигаются по одной прямой. Опишите условия, при которых столкновение невозможно.</vt:lpstr>
      <vt:lpstr>Две машины равномерно двигаются по одной прямой. Опишите условия, при которых столкновение невозможно.</vt:lpstr>
      <vt:lpstr>PowerPoint Presentation</vt:lpstr>
      <vt:lpstr>Две машины равномерно двигаются по одной прямой. Опишите условия, при которых столкновение невозможно.</vt:lpstr>
      <vt:lpstr>PowerPoint Presentation</vt:lpstr>
      <vt:lpstr>Основные выводы</vt:lpstr>
      <vt:lpstr>Основные выводы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Уравнение равномерного прямолинейного движения</dc:title>
  <dc:creator>user</dc:creator>
  <cp:lastModifiedBy>u246</cp:lastModifiedBy>
  <cp:revision>29</cp:revision>
  <dcterms:created xsi:type="dcterms:W3CDTF">2014-04-09T06:43:25Z</dcterms:created>
  <dcterms:modified xsi:type="dcterms:W3CDTF">2014-04-30T20:28:05Z</dcterms:modified>
</cp:coreProperties>
</file>